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9" r:id="rId2"/>
    <p:sldId id="258" r:id="rId3"/>
    <p:sldId id="260" r:id="rId4"/>
    <p:sldId id="261" r:id="rId5"/>
    <p:sldId id="264" r:id="rId6"/>
    <p:sldId id="262" r:id="rId7"/>
    <p:sldId id="266" r:id="rId8"/>
    <p:sldId id="265" r:id="rId9"/>
    <p:sldId id="267" r:id="rId10"/>
    <p:sldId id="268" r:id="rId11"/>
    <p:sldId id="270" r:id="rId12"/>
    <p:sldId id="269" r:id="rId13"/>
    <p:sldId id="276" r:id="rId14"/>
    <p:sldId id="271" r:id="rId15"/>
    <p:sldId id="277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8-31T16:27:04.48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2990 262 0,'-37'0'281,"1"0"-265,0 0-16,0 0 15,-1 0 1,1 0-16,0 0 15,-1 0-15,1 0 16,0 0 0,0 0-1,-1 0-15,1 0 16,-37 0 0,37 0-1,0 0 1,0 0 15,-1 0-31,1 0 16,0 0-1,-1 0 1,1 0-16,0 0 16,0 0 15,-1 0-31,1 37 0,0-37 15,-1 0 1,1 0 0,0 0-1,0 36-15,-1-36 16,1 0-16,0 0 31,-1 0-15,-35 0-1,36 0 1,36 36-16,-37-36 16,1 0-1,0 0-15,-1 0 16,1 0 0,0 0-1,0 0-15,-1 0 31,1 0-15,0 0-16,-1 0 16,1 0-1,0 0 1,0 0 15,-1 0-15,1 0-16,0 0 15,-1 0 1,1 0 0,0 0-1,0 0 1,-1 0-16,1 0 16,0 0-1,-1 0 1,1 0-16,0 0 15,0 0 1,-1 0-16,1 0 16,0 0-1,-1 0-15,1 0 16,-36 0-16,35 0 16,1 0-1,0 0-15,-1 0 16,1 0-16,36 36 15,-36-36-15,0 0 16,-1 37 15,37-1-15,0 0 0,0 1-1,0-1-15,0 0 16,0 37-1,0-37 1,0 0 0,37 1-1,-1-1-15,36-36 16,-35 0-16,-1 36 16,0-36-16,1 0 15,-1 0-15,73 36 0,-73-36 16,0 0-16,37 0 15,-1 0-15,-35 0 16,-1 0 0,0 0-16,1 0 15,-1 0-15,0 0 16,-36-36-16,36 36 16,1 0-1,-37-36-15,36 36 16,0 0-16,37 0 15,-37-36-15,-36-1 0,73 37 16,-37 0-16,0 0 16,37-36-16,-37 36 15,37 0 1,-37-36-16,0 36 16,37-37-16,-37 1 0,37 36 15,-1 0-15,1 0 16,-1 0-16,-35 0 15,35 0-15,1 0 16,-37 0-16,0 0 16,1 0-16,35 0 15,-35 0-15,-1 0 16,0 0-16,0 0 16,73 0-16,-36 0 15,-1 0-15,37 0 16,-36 0-16,-37 0 0,37 0 15,-1 0-15,-35 0 16,35 0-16,-36 0 16,37 0-16,-37 0 15,1 0 1,-1 0 15,0 0 32,-36-36-63,0 0 15,0-1 1,0 1 0,0 0-16,-72-1 15,-1 37-15,-36-36 0,0 0 16,37 0-16,-37 36 15,73 0-15,-37 0 16,0 0-16,1 0 16,36 0-16,-1 0 15,-35-37-15,-37 37 0,36 0 16,1 0-16,-37 0 16,73 0-16,-37 0 15,0 0-15,1 0 16,36 0-16,-1 0 15,-35 0-15,35 0 0,1 0 16,0-36 0,0 36-16,-37 0 15,0 0-15,37 0 16,0 0-16,-37 0 16,1 0-16,35 0 15,-35 0 1,36 0-1,-37 0-15,37 0 16,-1 36 0,1-36-16,0 0 0,-37 0 15,37 37 1,0-37-16,-1 0 16,1 0-16,0 0 15,-37 0-15,37 0 16,0 0-1,-1 0 1,1 0-16,0 0 31,0 0 1,36 36 46,36-36-47,109 0-31,0 0 16,-36 0-16,0 0 15,0-36-15,36-1 0,36 1 16,-36 0-16,37 36 15,-73-37-15,36 1 16,-73 0-16,37 0 16,0 36-16,-73 0 15,1 0-15,-1 0 16,37 0-16,-37 0 0,0 0 16,0 0-16,1 0 15,-1 0 1,0 0-1,1 0-15,-1 0 16,0 0-16,0 0 16,37 0-1,0 0-15,-37 0 16,0 0-16,37 0 16,-1 0-1,-35 0-15,-1 0 16,0 0 15,-36 36 32,-36-36-17,0 0-46,-37 0 0,37 0 16,-1 0-16,1 0 16,0 0-16,0 0 15,-37 0-15,37 0 16,-1 0-16,1 0 16,-73-36-16,0-1 0,73 37 15,-36 0-15,-1 0 16,0 0-16,1 0 15,-37 0-15,73 0 16,-1 0-16,1 0 16,-36 0-16,-1 0 0,37 0 15,-1 0-15,-35 0 16,-1 0-16,1 0 16,35 0-1,1 0 1,0 0-16,0 0 0,-37 0 15,0 0 1,37 0-16,-36 0 16,-1 37-16,0-37 15,37 0-15,-36 36 16,-1-36-16,0 36 0,37-36 16,-36 36-16,35-36 15,1 0-15,0 0 16,-1 37-1,1-37-15,0 0 16,0 0-16,-1 0 16,1 0 46,72 0 1,109 0-63,1 0 15,-38 0-15,-35 0 0,36-37 16,0 37-16,-37 0 16,1-36-16,36 36 15,-73 0-15,0 0 16,73-36-16,36 36 15,-72 0-15,-1 0 0,1-36 16,-37 36-16,73 0 16,-73 0-16,37 0 15,0 0-15,-37 0 16,36 0-16,1 0 16,0 0-16,-37 0 0,0 0 15,0 0-15,1 0 16,-1 0-16,0 0 15,1 0 1,-1 0 15,0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8-31T16:27:12.89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2611 17 0,'-36'0'125,"0"0"-109,-37 0-16,37 0 0,-37 0 15,37 0-15,-37 0 16,37 0-16,-37 0 16,37 0-16,-36 0 15,35 0-15,1 0 0,-37 0 16,1 0-16,36 36 15,-1-36-15,-72 37 16,1-1-16,71-36 16,1 0-16,-37 0 15,1 36-15,36 0 16,-37-36-16,37 37 16,-1-37-16,37 36 15,-36-36-15,0 0 16,0 0-16,-1 0 15,1 0 1,0 0-16,-1 0 0,1 36 16,0-36-16,0 0 15,-37 37-15,37-37 16,-37 0-16,37 0 16,-37 0-1,37 0 1,0 0-1,-1 0 1,1 0-16,0 0 16,0 0-16,-1 0 15,1 0 1,0 0 0,-1 0-1,1 0-15,0 0 16,0 0 15,36-37 125,36 37-140,0-36-16,0 0 16,1-1-1,-1 37-15,0 0 16,1 0-16,35 0 0,-36 0 15,1-36 1,-1 36-16,0 0 16,37 0-16,-1 0 15,-35-36-15,-1 0 16,73-1-16,-73 37 0,0 0 16,1 0-16,-1 0 15,37 0 1,-37 0-1,0 0 1,0 0-16,1 0 0,35 0 16,-35 0-1,-1 0 1,0 0 0,0 0-16,1 0 15,-1 0-15,0 0 16,1 0-1,35 0-15,1 0 16,-37-36-16,0 36 16,37 0-16,-37 0 15,37 0-15,-37 0 0,0 0 16,1 0-16,-1 0 16,73 0-16,-73 0 15,0 0-15,1 0 16,-1 0-16,0 0 15,0 0-15,1 0 32,-1 0 15,0 0-32,1 0 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8-31T16:27:29.30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2733 590 0,'-72'0'204,"-1"0"-189,-36 0-15,37 0 0,-37 0 16,0 0-16,73 0 15,0 0-15,-1 0 16,-72 0-16,73 0 16,-36 0-1,-1 0-15,37 0 16,-1 0-16,-35 0 16,-1 0-1,37 0 1,0 0-16,-1 0 15,1 0-15,0 0 0,-37 0 16,37 0-16,0 0 16,-1 0-16,1 0 15,-36 0-15,35 0 16,1 0-16,0 0 16,-1 0-16,-35 0 0,36 0 15,-1 0 1,1 0-16,0 0 15,-1 0-15,1 0 16,0 0-16,0 0 16,-1 0-16,1 0 0,0 0 15,-1 0 1,1 0-16,0 0 16,0 0-1,-1 0 1,1 0-1,0 0-15,-1 0 32,1 0-17,0 0 17,0 0 14,36-37-30,0 1 0,-73 0-16,73-1 15,0 1 1,0 0 0,0 0-16,0-1 31,0 1-16,0 0 17,0-1-32,0 1 47,36 36-16,1 0-16,-1 0 17,0 0-1,0 0-15,1 0-1,-1 0-15,0-36 16,1 36-1,-1 0 1,0 0 0,0 0-16,1 0 15,-1 0-15,37 0 0,-37 0 16,36 0-16,-35 0 16,72 0-16,-73 0 15,36 0-15,-35 0 16,35 0-16,-35 0 15,35-36-15,-36 36 0,1-37 16,-1 37 0,0 0-16,-36-36 15,37 36-15,35 0 16,-36 0 0,37 0-1,-37 0-15,1 0 16,35 0-1,-36 0-15,1 0 16,35 0 0,-35 0-16,-1 0 0,0 0 15,0 0-15,1 0 16,35 0-16,-35 0 16,-1 0-16,0 0 15,0 0-15,73 0 16,-72 0-16,-1 0 15,36 0 1,-35 0 0,-1 0-1,0 0 1,1 0 0,-1 0-1,36 0 16,-35 0 16,-1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82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86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3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09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7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84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12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99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20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5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80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81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9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352E-FF3A-445C-A1B6-CDEEF084DC5B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305FD6F-C870-4054-B389-41D86B880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52008"/>
            <a:ext cx="8720561" cy="64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561701"/>
            <a:ext cx="992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Accès à l’activation du compte</a:t>
            </a:r>
            <a:endParaRPr lang="fr-FR" sz="3200" b="1" dirty="0" smtClean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30047"/>
          <a:stretch/>
        </p:blipFill>
        <p:spPr>
          <a:xfrm>
            <a:off x="224656" y="1159362"/>
            <a:ext cx="4046898" cy="42127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39329"/>
          <a:stretch/>
        </p:blipFill>
        <p:spPr>
          <a:xfrm>
            <a:off x="3185914" y="1924084"/>
            <a:ext cx="5166489" cy="41570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24676"/>
          <a:stretch/>
        </p:blipFill>
        <p:spPr>
          <a:xfrm>
            <a:off x="7057757" y="3148148"/>
            <a:ext cx="4855568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209004"/>
            <a:ext cx="9927772" cy="193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600" spc="-50" dirty="0" smtClean="0">
                <a:solidFill>
                  <a:srgbClr val="DF2E2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SMS</a:t>
            </a:r>
          </a:p>
          <a:p>
            <a:pPr algn="ctr"/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Choisir je n’ai pas de compte</a:t>
            </a:r>
            <a:endParaRPr lang="fr-FR" sz="3600" b="1" dirty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sz="3600" spc="-50" dirty="0" smtClean="0">
              <a:solidFill>
                <a:srgbClr val="DF2E28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8" y="1315860"/>
            <a:ext cx="5282837" cy="54171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81" y="1315860"/>
            <a:ext cx="45434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209004"/>
            <a:ext cx="9927772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600" spc="-50" dirty="0" smtClean="0">
                <a:solidFill>
                  <a:srgbClr val="DF2E2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SMS</a:t>
            </a:r>
            <a:endParaRPr lang="fr-FR" sz="3600" spc="-50" dirty="0" smtClean="0">
              <a:solidFill>
                <a:srgbClr val="DF2E28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" y="1041540"/>
            <a:ext cx="5120640" cy="57863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3795" y="1133344"/>
            <a:ext cx="4515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800000"/>
                </a:solidFill>
              </a:rPr>
              <a:t>Cette méthode nécessite la présence du téléphone portable des parents dans la base élèves ONDE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795" y="2794808"/>
            <a:ext cx="4802776" cy="33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561701"/>
            <a:ext cx="992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Accès à l’activation du compte</a:t>
            </a:r>
            <a:endParaRPr lang="fr-FR" sz="3200" b="1" dirty="0" smtClean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30047"/>
          <a:stretch/>
        </p:blipFill>
        <p:spPr>
          <a:xfrm>
            <a:off x="224656" y="1159362"/>
            <a:ext cx="4046898" cy="42127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39329"/>
          <a:stretch/>
        </p:blipFill>
        <p:spPr>
          <a:xfrm>
            <a:off x="3185914" y="1924084"/>
            <a:ext cx="5166489" cy="41570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24676"/>
          <a:stretch/>
        </p:blipFill>
        <p:spPr>
          <a:xfrm>
            <a:off x="7057757" y="3148148"/>
            <a:ext cx="4855568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535575"/>
            <a:ext cx="9927772" cy="138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600" spc="-50" dirty="0" smtClean="0">
                <a:solidFill>
                  <a:srgbClr val="DF2E2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 d’un identifiant et d’un mot de passe provisoire par l’établissement</a:t>
            </a:r>
            <a:endParaRPr lang="fr-FR" sz="3600" spc="-50" dirty="0" smtClean="0">
              <a:solidFill>
                <a:srgbClr val="DF2E28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73" y="2351315"/>
            <a:ext cx="6418813" cy="31602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24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3" y="1041540"/>
            <a:ext cx="5282837" cy="54171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18" y="1596730"/>
            <a:ext cx="6248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209004"/>
            <a:ext cx="9927772" cy="138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Utiliser l’identifiant et le mot de passe distribués par l’établissement</a:t>
            </a:r>
            <a:endParaRPr lang="fr-FR" sz="3600" b="1" dirty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20" y="2289363"/>
            <a:ext cx="4905918" cy="267302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492240" y="4343976"/>
            <a:ext cx="1972491" cy="90133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3" y="1766547"/>
            <a:ext cx="6248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05" y="1595537"/>
            <a:ext cx="6457950" cy="459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2594" y="209004"/>
            <a:ext cx="9927772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Entrer une adresse mail valide.</a:t>
            </a:r>
            <a:endParaRPr lang="fr-FR" sz="3600" b="1" dirty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2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209004"/>
            <a:ext cx="9927772" cy="138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Créer un nouveau mot </a:t>
            </a:r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 passe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 valider les informations (enfants rattachés)</a:t>
            </a:r>
            <a:endParaRPr lang="fr-FR" sz="3600" b="1" dirty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1" y="1804307"/>
            <a:ext cx="6191250" cy="48154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30047"/>
          <a:stretch/>
        </p:blipFill>
        <p:spPr>
          <a:xfrm>
            <a:off x="7210697" y="1934340"/>
            <a:ext cx="4376057" cy="45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209004"/>
            <a:ext cx="9927772" cy="138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Confirmer l’adresse mail en cliquant sur le lien reçu.</a:t>
            </a:r>
            <a:endParaRPr lang="fr-FR" sz="3600" b="1" dirty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9" y="2035901"/>
            <a:ext cx="5191125" cy="3752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502626"/>
            <a:ext cx="5762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04947"/>
            <a:ext cx="9927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Validation des enfants rattachés dans la base élèves</a:t>
            </a:r>
            <a:endParaRPr lang="fr-FR" sz="3200" b="1" dirty="0" smtClean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660" y="1763719"/>
            <a:ext cx="6813641" cy="49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668" y="666204"/>
            <a:ext cx="992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Création d’un nouveau mot de passe</a:t>
            </a:r>
            <a:endParaRPr lang="fr-FR" sz="3200" b="1" dirty="0" smtClean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04" y="1829235"/>
            <a:ext cx="10101262" cy="49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587826"/>
            <a:ext cx="992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Attribution d’un nouvel identifiant, à conserver.</a:t>
            </a:r>
            <a:endParaRPr lang="fr-FR" sz="3200" b="1" dirty="0" smtClean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05" y="1865811"/>
            <a:ext cx="95059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" y="1556135"/>
            <a:ext cx="9511665" cy="51191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cre 10"/>
              <p14:cNvContentPartPr/>
              <p14:nvPr/>
            </p14:nvContentPartPr>
            <p14:xfrm>
              <a:off x="2866706" y="4176206"/>
              <a:ext cx="1234800" cy="33048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8826" y="4079981"/>
                <a:ext cx="1330560" cy="52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cre 11"/>
              <p14:cNvContentPartPr/>
              <p14:nvPr/>
            </p14:nvContentPartPr>
            <p14:xfrm>
              <a:off x="3013946" y="4831766"/>
              <a:ext cx="940320" cy="129240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6084" y="4735378"/>
                <a:ext cx="1036043" cy="322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Encre 12"/>
              <p14:cNvContentPartPr/>
              <p14:nvPr/>
            </p14:nvContentPartPr>
            <p14:xfrm>
              <a:off x="2978846" y="4725206"/>
              <a:ext cx="1010520" cy="213120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0966" y="4628923"/>
                <a:ext cx="1106280" cy="40568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287384" y="209004"/>
            <a:ext cx="11247120" cy="249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Lorsque l’activation est terminée, la page « Mes services » permet l’accès direct à l’ENT et au LSU.</a:t>
            </a:r>
            <a:endParaRPr lang="fr-FR" sz="3600" b="1" dirty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sz="3600" spc="-50" dirty="0" smtClean="0">
              <a:solidFill>
                <a:srgbClr val="DF2E28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40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209004"/>
            <a:ext cx="9927772" cy="138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3600" b="1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Nouvelle façon d’accéder à l’ENT après activation du compte.</a:t>
            </a:r>
            <a:endParaRPr lang="fr-FR" sz="3600" b="1" dirty="0">
              <a:solidFill>
                <a:srgbClr val="40404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7" y="1387584"/>
            <a:ext cx="3800475" cy="2009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20" y="3921476"/>
            <a:ext cx="3152775" cy="2905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18" y="1596730"/>
            <a:ext cx="6248400" cy="3905250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 flipH="1">
            <a:off x="2498157" y="3250727"/>
            <a:ext cx="692331" cy="817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3453672" flipH="1">
            <a:off x="4504439" y="3466976"/>
            <a:ext cx="692331" cy="22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535575"/>
            <a:ext cx="9927772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600" spc="-50" dirty="0" smtClean="0">
                <a:solidFill>
                  <a:srgbClr val="DF2E2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méthodes pour activer un compte ?</a:t>
            </a:r>
            <a:endParaRPr lang="fr-FR" sz="3600" spc="-50" dirty="0" smtClean="0">
              <a:solidFill>
                <a:srgbClr val="DF2E28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" y="2832735"/>
            <a:ext cx="4178347" cy="28244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10" y="2832735"/>
            <a:ext cx="4334756" cy="28244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necteur droit avec flèche 6"/>
          <p:cNvCxnSpPr>
            <a:stCxn id="4" idx="2"/>
          </p:cNvCxnSpPr>
          <p:nvPr/>
        </p:nvCxnSpPr>
        <p:spPr>
          <a:xfrm flipH="1">
            <a:off x="3984171" y="1368111"/>
            <a:ext cx="2142309" cy="146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" idx="2"/>
            <a:endCxn id="5" idx="0"/>
          </p:cNvCxnSpPr>
          <p:nvPr/>
        </p:nvCxnSpPr>
        <p:spPr>
          <a:xfrm>
            <a:off x="6126480" y="1368111"/>
            <a:ext cx="2796508" cy="146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4" y="209004"/>
            <a:ext cx="9927772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600" spc="-50" dirty="0" smtClean="0">
                <a:solidFill>
                  <a:srgbClr val="DF2E2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3600" spc="-50" dirty="0" err="1" smtClean="0">
                <a:solidFill>
                  <a:srgbClr val="DF2E2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FranceConnect</a:t>
            </a:r>
            <a:endParaRPr lang="fr-FR" sz="3600" spc="-50" dirty="0" smtClean="0">
              <a:solidFill>
                <a:srgbClr val="DF2E28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940" y="1018795"/>
            <a:ext cx="4657725" cy="1647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44" y="3919877"/>
            <a:ext cx="5366113" cy="2675844"/>
          </a:xfrm>
          <a:prstGeom prst="rect">
            <a:avLst/>
          </a:prstGeom>
        </p:spPr>
      </p:pic>
      <p:sp>
        <p:nvSpPr>
          <p:cNvPr id="10" name="Flèche vers le bas 9"/>
          <p:cNvSpPr/>
          <p:nvPr/>
        </p:nvSpPr>
        <p:spPr>
          <a:xfrm flipH="1">
            <a:off x="8994321" y="2987856"/>
            <a:ext cx="692331" cy="817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13" y="1041540"/>
            <a:ext cx="5282837" cy="5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2" y="556752"/>
            <a:ext cx="6122398" cy="27556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104" y="1934560"/>
            <a:ext cx="7537628" cy="383939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854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172</Words>
  <Application>Microsoft Office PowerPoint</Application>
  <PresentationFormat>Grand écran</PresentationFormat>
  <Paragraphs>31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Times New Roman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Rusquart</dc:creator>
  <cp:lastModifiedBy>Claude Rusquart</cp:lastModifiedBy>
  <cp:revision>26</cp:revision>
  <dcterms:created xsi:type="dcterms:W3CDTF">2023-08-31T16:03:44Z</dcterms:created>
  <dcterms:modified xsi:type="dcterms:W3CDTF">2023-09-04T12:25:08Z</dcterms:modified>
</cp:coreProperties>
</file>